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0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/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/>
              <a:t>Mi történik egy hittanórán?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</a:p>
          <a:p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tantárgy választása 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>
            <a:normAutofit fontScale="92500"/>
          </a:bodyPr>
          <a:lstStyle/>
          <a:p>
            <a:pPr eaLnBrk="1" hangingPunct="1"/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neve: </a:t>
            </a:r>
          </a:p>
          <a:p>
            <a:pPr eaLnBrk="1" hangingPunct="1"/>
            <a:r>
              <a:rPr lang="hu-HU" altLang="hu-HU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Őrszentmiklósi Református Egyházközség</a:t>
            </a: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Hittanoktatást végzi: </a:t>
            </a:r>
          </a:p>
          <a:p>
            <a:pPr eaLnBrk="1" hangingPunct="1"/>
            <a:r>
              <a:rPr lang="hu-HU" altLang="hu-HU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Kovácsné Gombos Tímea és Kovács Tamás</a:t>
            </a: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ha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/>
              <a:t>Hit- és erkölcstan vagy etika?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C. Maxwell, keresztyén 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05445"/>
            <a:ext cx="8219747" cy="3724096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117522"/>
            <a:ext cx="11646310" cy="2862322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Egyházközség e-mail címe: 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2800" b="1" u="sng" dirty="0">
                <a:solidFill>
                  <a:srgbClr val="FF0000"/>
                </a:solidFill>
                <a:cs typeface="Arial" panose="020B0604020202020204" pitchFamily="34" charset="0"/>
              </a:rPr>
              <a:t>orszentmiklos-orbottyan@reformatus.hu </a:t>
            </a:r>
          </a:p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Hittanoktató telefonszáma/ e-mail címe: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b="1" dirty="0">
                <a:solidFill>
                  <a:srgbClr val="FF0000"/>
                </a:solidFill>
                <a:cs typeface="Arial" panose="020B0604020202020204" pitchFamily="34" charset="0"/>
              </a:rPr>
              <a:t>		</a:t>
            </a:r>
            <a:r>
              <a:rPr lang="hu-HU" altLang="hu-HU" sz="2800" b="1" u="sng" dirty="0">
                <a:solidFill>
                  <a:srgbClr val="FF0000"/>
                </a:solidFill>
                <a:cs typeface="Arial" panose="020B0604020202020204" pitchFamily="34" charset="0"/>
              </a:rPr>
              <a:t>Kovácsné Gombos Tímea: +36-30-823-0077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b="1" dirty="0">
                <a:solidFill>
                  <a:srgbClr val="FF0000"/>
                </a:solidFill>
                <a:cs typeface="Arial" panose="020B0604020202020204" pitchFamily="34" charset="0"/>
              </a:rPr>
              <a:t>		</a:t>
            </a:r>
            <a:r>
              <a:rPr lang="hu-HU" altLang="hu-HU" sz="2800" b="1" u="sng" dirty="0">
                <a:solidFill>
                  <a:srgbClr val="FF0000"/>
                </a:solidFill>
                <a:cs typeface="Arial" panose="020B0604020202020204" pitchFamily="34" charset="0"/>
              </a:rPr>
              <a:t>Kovács Tamás: +36-30-967-9701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világossága.”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a református hit- és erkölcstan?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BIBLIA – MŰVELTSÉG 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örök értékeket szeretnénk átadni.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Törekszünk a keresztyén értékrend megismertetésére.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Tudta? A Szentírás ismerete az alapműveltség része.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Fontosnak tartjuk az életre bátorító szemléletet.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Törekszünk az élményt jelentő hittanórák tartására.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Isten Igéjét közel vivő, és játékos, gyermekközpontú megközelítésmóddal szeretnénk szolgálni a gyermekek, fiatalok között. </a:t>
            </a: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maradandó 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/>
          </a:p>
          <a:p>
            <a:pPr algn="just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endParaRPr lang="hu-HU" dirty="0"/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 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befogadás 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/>
              <a:t>A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1174</Words>
  <Application>Microsoft Office PowerPoint</Application>
  <PresentationFormat>Szélesvásznú</PresentationFormat>
  <Paragraphs>159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4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Wingdings 3</vt:lpstr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2bc8b5ce-fe81-6482-ad7a-50ea8c46631c@m365.edu.hu</cp:lastModifiedBy>
  <cp:revision>49</cp:revision>
  <dcterms:created xsi:type="dcterms:W3CDTF">2021-02-10T09:32:12Z</dcterms:created>
  <dcterms:modified xsi:type="dcterms:W3CDTF">2022-03-02T12:46:01Z</dcterms:modified>
</cp:coreProperties>
</file>